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600"/>
    <a:srgbClr val="C9C9C9"/>
    <a:srgbClr val="FF0000"/>
    <a:srgbClr val="FFFF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010" autoAdjust="0"/>
    <p:restoredTop sz="94651" autoAdjust="0"/>
  </p:normalViewPr>
  <p:slideViewPr>
    <p:cSldViewPr snapToGrid="0">
      <p:cViewPr>
        <p:scale>
          <a:sx n="75" d="100"/>
          <a:sy n="75" d="100"/>
        </p:scale>
        <p:origin x="1338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More water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679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What will the water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feel like when it is mixed?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Hotter 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36596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same temperature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23026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Colder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603452" y="1531927"/>
            <a:ext cx="5901332" cy="1922473"/>
            <a:chOff x="1172979" y="1451176"/>
            <a:chExt cx="5901332" cy="1922473"/>
          </a:xfrm>
        </p:grpSpPr>
        <p:grpSp>
          <p:nvGrpSpPr>
            <p:cNvPr id="23" name="Group 22"/>
            <p:cNvGrpSpPr/>
            <p:nvPr/>
          </p:nvGrpSpPr>
          <p:grpSpPr>
            <a:xfrm>
              <a:off x="6013262" y="1454884"/>
              <a:ext cx="1061049" cy="1397508"/>
              <a:chOff x="1572910" y="1622015"/>
              <a:chExt cx="1061049" cy="1397508"/>
            </a:xfrm>
          </p:grpSpPr>
          <p:sp>
            <p:nvSpPr>
              <p:cNvPr id="30" name="Trapezoid 29"/>
              <p:cNvSpPr/>
              <p:nvPr/>
            </p:nvSpPr>
            <p:spPr>
              <a:xfrm rot="10800000">
                <a:off x="1597657" y="1689313"/>
                <a:ext cx="1009651" cy="1307884"/>
              </a:xfrm>
              <a:prstGeom prst="trapezoid">
                <a:avLst>
                  <a:gd name="adj" fmla="val 14533"/>
                </a:avLst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Trapezoid 30"/>
              <p:cNvSpPr/>
              <p:nvPr/>
            </p:nvSpPr>
            <p:spPr>
              <a:xfrm rot="10800000">
                <a:off x="1572910" y="1622015"/>
                <a:ext cx="1061049" cy="1397508"/>
              </a:xfrm>
              <a:prstGeom prst="trapezoid">
                <a:avLst>
                  <a:gd name="adj" fmla="val 14881"/>
                </a:avLst>
              </a:prstGeom>
              <a:gradFill flip="none" rotWithShape="1">
                <a:gsLst>
                  <a:gs pos="0">
                    <a:schemeClr val="accent3">
                      <a:lumMod val="0"/>
                      <a:lumOff val="100000"/>
                      <a:alpha val="0"/>
                    </a:schemeClr>
                  </a:gs>
                  <a:gs pos="72000">
                    <a:schemeClr val="accent3">
                      <a:lumMod val="0"/>
                      <a:lumOff val="100000"/>
                    </a:schemeClr>
                  </a:gs>
                  <a:gs pos="98000">
                    <a:srgbClr val="C9C9C9"/>
                  </a:gs>
                </a:gsLst>
                <a:lin ang="13500000" scaled="1"/>
                <a:tileRect/>
              </a:gra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172979" y="1451176"/>
              <a:ext cx="3445383" cy="1922473"/>
              <a:chOff x="1172979" y="1451176"/>
              <a:chExt cx="3445383" cy="1922473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172979" y="1451176"/>
                <a:ext cx="3445383" cy="1922473"/>
                <a:chOff x="1172979" y="1451176"/>
                <a:chExt cx="3445383" cy="1922473"/>
              </a:xfrm>
            </p:grpSpPr>
            <p:grpSp>
              <p:nvGrpSpPr>
                <p:cNvPr id="4" name="Group 3"/>
                <p:cNvGrpSpPr/>
                <p:nvPr/>
              </p:nvGrpSpPr>
              <p:grpSpPr>
                <a:xfrm>
                  <a:off x="1229051" y="1451176"/>
                  <a:ext cx="1061049" cy="1397508"/>
                  <a:chOff x="1420510" y="1640585"/>
                  <a:chExt cx="1061049" cy="1397508"/>
                </a:xfrm>
              </p:grpSpPr>
              <p:sp>
                <p:nvSpPr>
                  <p:cNvPr id="3" name="Trapezoid 2"/>
                  <p:cNvSpPr/>
                  <p:nvPr/>
                </p:nvSpPr>
                <p:spPr>
                  <a:xfrm rot="10800000">
                    <a:off x="1504948" y="2303278"/>
                    <a:ext cx="892175" cy="693922"/>
                  </a:xfrm>
                  <a:prstGeom prst="trapezoid">
                    <a:avLst>
                      <a:gd name="adj" fmla="val 12646"/>
                    </a:avLst>
                  </a:prstGeom>
                  <a:gradFill flip="none" rotWithShape="1">
                    <a:gsLst>
                      <a:gs pos="0">
                        <a:schemeClr val="accent5">
                          <a:lumMod val="67000"/>
                        </a:schemeClr>
                      </a:gs>
                      <a:gs pos="48000">
                        <a:schemeClr val="accent5">
                          <a:lumMod val="97000"/>
                          <a:lumOff val="3000"/>
                        </a:schemeClr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27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" name="Trapezoid 1"/>
                  <p:cNvSpPr/>
                  <p:nvPr/>
                </p:nvSpPr>
                <p:spPr>
                  <a:xfrm rot="10800000">
                    <a:off x="1420510" y="1640585"/>
                    <a:ext cx="1061049" cy="1397508"/>
                  </a:xfrm>
                  <a:prstGeom prst="trapezoid">
                    <a:avLst>
                      <a:gd name="adj" fmla="val 14881"/>
                    </a:avLst>
                  </a:prstGeom>
                  <a:gradFill flip="none" rotWithShape="1">
                    <a:gsLst>
                      <a:gs pos="0">
                        <a:schemeClr val="accent3">
                          <a:lumMod val="0"/>
                          <a:lumOff val="100000"/>
                          <a:alpha val="0"/>
                        </a:schemeClr>
                      </a:gs>
                      <a:gs pos="72000">
                        <a:schemeClr val="accent3">
                          <a:lumMod val="0"/>
                          <a:lumOff val="100000"/>
                        </a:schemeClr>
                      </a:gs>
                      <a:gs pos="98000">
                        <a:srgbClr val="C9C9C9"/>
                      </a:gs>
                    </a:gsLst>
                    <a:lin ang="13500000" scaled="1"/>
                    <a:tileRect/>
                  </a:gradFill>
                  <a:ln w="63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7" name="Group 16"/>
                <p:cNvGrpSpPr/>
                <p:nvPr/>
              </p:nvGrpSpPr>
              <p:grpSpPr>
                <a:xfrm>
                  <a:off x="3047273" y="1452920"/>
                  <a:ext cx="1061049" cy="1397508"/>
                  <a:chOff x="1420510" y="1640585"/>
                  <a:chExt cx="1061049" cy="1397508"/>
                </a:xfrm>
              </p:grpSpPr>
              <p:sp>
                <p:nvSpPr>
                  <p:cNvPr id="18" name="Trapezoid 17"/>
                  <p:cNvSpPr/>
                  <p:nvPr/>
                </p:nvSpPr>
                <p:spPr>
                  <a:xfrm rot="10800000">
                    <a:off x="1504948" y="2303278"/>
                    <a:ext cx="892175" cy="693922"/>
                  </a:xfrm>
                  <a:prstGeom prst="trapezoid">
                    <a:avLst>
                      <a:gd name="adj" fmla="val 12646"/>
                    </a:avLst>
                  </a:prstGeom>
                  <a:gradFill flip="none" rotWithShape="1">
                    <a:gsLst>
                      <a:gs pos="0">
                        <a:schemeClr val="accent5">
                          <a:lumMod val="67000"/>
                        </a:schemeClr>
                      </a:gs>
                      <a:gs pos="48000">
                        <a:schemeClr val="accent5">
                          <a:lumMod val="97000"/>
                          <a:lumOff val="3000"/>
                        </a:schemeClr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27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" name="Trapezoid 18"/>
                  <p:cNvSpPr/>
                  <p:nvPr/>
                </p:nvSpPr>
                <p:spPr>
                  <a:xfrm rot="10800000">
                    <a:off x="1420510" y="1640585"/>
                    <a:ext cx="1061049" cy="1397508"/>
                  </a:xfrm>
                  <a:prstGeom prst="trapezoid">
                    <a:avLst>
                      <a:gd name="adj" fmla="val 14881"/>
                    </a:avLst>
                  </a:prstGeom>
                  <a:gradFill flip="none" rotWithShape="1">
                    <a:gsLst>
                      <a:gs pos="0">
                        <a:schemeClr val="accent3">
                          <a:lumMod val="0"/>
                          <a:lumOff val="100000"/>
                          <a:alpha val="0"/>
                        </a:schemeClr>
                      </a:gs>
                      <a:gs pos="72000">
                        <a:schemeClr val="accent3">
                          <a:lumMod val="0"/>
                          <a:lumOff val="100000"/>
                        </a:schemeClr>
                      </a:gs>
                      <a:gs pos="98000">
                        <a:srgbClr val="C9C9C9"/>
                      </a:gs>
                    </a:gsLst>
                    <a:lin ang="13500000" scaled="1"/>
                    <a:tileRect/>
                  </a:gradFill>
                  <a:ln w="63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5" name="TextBox 4"/>
                <p:cNvSpPr txBox="1"/>
                <p:nvPr/>
              </p:nvSpPr>
              <p:spPr>
                <a:xfrm>
                  <a:off x="1172979" y="2866999"/>
                  <a:ext cx="117319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dirty="0" smtClean="0">
                      <a:latin typeface="Verdana" panose="020B0604030504040204" pitchFamily="34" charset="0"/>
                      <a:ea typeface="Verdana" panose="020B0604030504040204" pitchFamily="34" charset="0"/>
                    </a:rPr>
                    <a:t>Hot water</a:t>
                  </a:r>
                  <a:endParaRPr lang="en-GB" sz="1400" dirty="0"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2537231" y="2850429"/>
                  <a:ext cx="2081131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dirty="0" smtClean="0">
                      <a:latin typeface="Verdana" panose="020B0604030504040204" pitchFamily="34" charset="0"/>
                      <a:ea typeface="Verdana" panose="020B0604030504040204" pitchFamily="34" charset="0"/>
                    </a:rPr>
                    <a:t>Hot water at the same temperature</a:t>
                  </a:r>
                  <a:endParaRPr lang="en-GB" sz="1400" dirty="0"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</p:grpSp>
          <p:sp>
            <p:nvSpPr>
              <p:cNvPr id="7" name="Cross 6"/>
              <p:cNvSpPr/>
              <p:nvPr/>
            </p:nvSpPr>
            <p:spPr>
              <a:xfrm>
                <a:off x="2438434" y="1933930"/>
                <a:ext cx="432000" cy="432000"/>
              </a:xfrm>
              <a:prstGeom prst="plus">
                <a:avLst>
                  <a:gd name="adj" fmla="val 42871"/>
                </a:avLst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8" name="Right Arrow 7"/>
            <p:cNvSpPr/>
            <p:nvPr/>
          </p:nvSpPr>
          <p:spPr>
            <a:xfrm>
              <a:off x="4443345" y="1890118"/>
              <a:ext cx="1230771" cy="519623"/>
            </a:xfrm>
            <a:prstGeom prst="rightArrow">
              <a:avLst>
                <a:gd name="adj1" fmla="val 12832"/>
                <a:gd name="adj2" fmla="val 43463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0084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More water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679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What will the water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feel like when it is mixed?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Hotter 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36596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same temperature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23026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Colder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603452" y="1531927"/>
            <a:ext cx="5901332" cy="1939043"/>
            <a:chOff x="1172979" y="1451176"/>
            <a:chExt cx="5901332" cy="1939043"/>
          </a:xfrm>
        </p:grpSpPr>
        <p:grpSp>
          <p:nvGrpSpPr>
            <p:cNvPr id="23" name="Group 22"/>
            <p:cNvGrpSpPr/>
            <p:nvPr/>
          </p:nvGrpSpPr>
          <p:grpSpPr>
            <a:xfrm>
              <a:off x="6013262" y="1454884"/>
              <a:ext cx="1061049" cy="1397508"/>
              <a:chOff x="1572910" y="1622015"/>
              <a:chExt cx="1061049" cy="1397508"/>
            </a:xfrm>
          </p:grpSpPr>
          <p:sp>
            <p:nvSpPr>
              <p:cNvPr id="30" name="Trapezoid 29"/>
              <p:cNvSpPr/>
              <p:nvPr/>
            </p:nvSpPr>
            <p:spPr>
              <a:xfrm rot="10800000">
                <a:off x="1597657" y="1689313"/>
                <a:ext cx="1009651" cy="1307884"/>
              </a:xfrm>
              <a:prstGeom prst="trapezoid">
                <a:avLst>
                  <a:gd name="adj" fmla="val 14533"/>
                </a:avLst>
              </a:prstGeom>
              <a:gradFill flip="none" rotWithShape="1">
                <a:gsLst>
                  <a:gs pos="0">
                    <a:schemeClr val="accent5">
                      <a:lumMod val="67000"/>
                    </a:schemeClr>
                  </a:gs>
                  <a:gs pos="48000">
                    <a:schemeClr val="accent5">
                      <a:lumMod val="97000"/>
                      <a:lumOff val="3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Trapezoid 30"/>
              <p:cNvSpPr/>
              <p:nvPr/>
            </p:nvSpPr>
            <p:spPr>
              <a:xfrm rot="10800000">
                <a:off x="1572910" y="1622015"/>
                <a:ext cx="1061049" cy="1397508"/>
              </a:xfrm>
              <a:prstGeom prst="trapezoid">
                <a:avLst>
                  <a:gd name="adj" fmla="val 14881"/>
                </a:avLst>
              </a:prstGeom>
              <a:gradFill flip="none" rotWithShape="1">
                <a:gsLst>
                  <a:gs pos="0">
                    <a:schemeClr val="accent3">
                      <a:lumMod val="0"/>
                      <a:lumOff val="100000"/>
                      <a:alpha val="0"/>
                    </a:schemeClr>
                  </a:gs>
                  <a:gs pos="72000">
                    <a:schemeClr val="accent3">
                      <a:lumMod val="0"/>
                      <a:lumOff val="100000"/>
                    </a:schemeClr>
                  </a:gs>
                  <a:gs pos="98000">
                    <a:srgbClr val="C9C9C9"/>
                  </a:gs>
                </a:gsLst>
                <a:lin ang="13500000" scaled="1"/>
                <a:tileRect/>
              </a:gra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172979" y="1451176"/>
              <a:ext cx="3657816" cy="1939043"/>
              <a:chOff x="1172979" y="1451176"/>
              <a:chExt cx="3657816" cy="1939043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172979" y="1451176"/>
                <a:ext cx="3657816" cy="1939043"/>
                <a:chOff x="1172979" y="1451176"/>
                <a:chExt cx="3657816" cy="1939043"/>
              </a:xfrm>
            </p:grpSpPr>
            <p:grpSp>
              <p:nvGrpSpPr>
                <p:cNvPr id="4" name="Group 3"/>
                <p:cNvGrpSpPr/>
                <p:nvPr/>
              </p:nvGrpSpPr>
              <p:grpSpPr>
                <a:xfrm>
                  <a:off x="1229051" y="1451176"/>
                  <a:ext cx="1061049" cy="1397508"/>
                  <a:chOff x="1420510" y="1640585"/>
                  <a:chExt cx="1061049" cy="1397508"/>
                </a:xfrm>
              </p:grpSpPr>
              <p:sp>
                <p:nvSpPr>
                  <p:cNvPr id="3" name="Trapezoid 2"/>
                  <p:cNvSpPr/>
                  <p:nvPr/>
                </p:nvSpPr>
                <p:spPr>
                  <a:xfrm rot="10800000">
                    <a:off x="1504948" y="2303278"/>
                    <a:ext cx="892175" cy="693922"/>
                  </a:xfrm>
                  <a:prstGeom prst="trapezoid">
                    <a:avLst>
                      <a:gd name="adj" fmla="val 12646"/>
                    </a:avLst>
                  </a:prstGeom>
                  <a:gradFill flip="none" rotWithShape="1">
                    <a:gsLst>
                      <a:gs pos="0">
                        <a:schemeClr val="accent5">
                          <a:lumMod val="67000"/>
                        </a:schemeClr>
                      </a:gs>
                      <a:gs pos="48000">
                        <a:schemeClr val="accent5">
                          <a:lumMod val="97000"/>
                          <a:lumOff val="3000"/>
                        </a:schemeClr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27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" name="Trapezoid 1"/>
                  <p:cNvSpPr/>
                  <p:nvPr/>
                </p:nvSpPr>
                <p:spPr>
                  <a:xfrm rot="10800000">
                    <a:off x="1420510" y="1640585"/>
                    <a:ext cx="1061049" cy="1397508"/>
                  </a:xfrm>
                  <a:prstGeom prst="trapezoid">
                    <a:avLst>
                      <a:gd name="adj" fmla="val 14881"/>
                    </a:avLst>
                  </a:prstGeom>
                  <a:gradFill flip="none" rotWithShape="1">
                    <a:gsLst>
                      <a:gs pos="0">
                        <a:schemeClr val="accent3">
                          <a:lumMod val="0"/>
                          <a:lumOff val="100000"/>
                          <a:alpha val="0"/>
                        </a:schemeClr>
                      </a:gs>
                      <a:gs pos="72000">
                        <a:schemeClr val="accent3">
                          <a:lumMod val="0"/>
                          <a:lumOff val="100000"/>
                        </a:schemeClr>
                      </a:gs>
                      <a:gs pos="98000">
                        <a:srgbClr val="C9C9C9"/>
                      </a:gs>
                    </a:gsLst>
                    <a:lin ang="13500000" scaled="1"/>
                    <a:tileRect/>
                  </a:gradFill>
                  <a:ln w="63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17" name="Group 16"/>
                <p:cNvGrpSpPr/>
                <p:nvPr/>
              </p:nvGrpSpPr>
              <p:grpSpPr>
                <a:xfrm>
                  <a:off x="3047273" y="1452920"/>
                  <a:ext cx="1061049" cy="1397508"/>
                  <a:chOff x="1420510" y="1640585"/>
                  <a:chExt cx="1061049" cy="1397508"/>
                </a:xfrm>
              </p:grpSpPr>
              <p:sp>
                <p:nvSpPr>
                  <p:cNvPr id="18" name="Trapezoid 17"/>
                  <p:cNvSpPr/>
                  <p:nvPr/>
                </p:nvSpPr>
                <p:spPr>
                  <a:xfrm rot="10800000">
                    <a:off x="1504948" y="2303278"/>
                    <a:ext cx="892175" cy="693922"/>
                  </a:xfrm>
                  <a:prstGeom prst="trapezoid">
                    <a:avLst>
                      <a:gd name="adj" fmla="val 12646"/>
                    </a:avLst>
                  </a:prstGeom>
                  <a:gradFill flip="none" rotWithShape="1">
                    <a:gsLst>
                      <a:gs pos="0">
                        <a:schemeClr val="accent5">
                          <a:lumMod val="67000"/>
                        </a:schemeClr>
                      </a:gs>
                      <a:gs pos="48000">
                        <a:schemeClr val="accent5">
                          <a:lumMod val="97000"/>
                          <a:lumOff val="3000"/>
                        </a:schemeClr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27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" name="Trapezoid 18"/>
                  <p:cNvSpPr/>
                  <p:nvPr/>
                </p:nvSpPr>
                <p:spPr>
                  <a:xfrm rot="10800000">
                    <a:off x="1420510" y="1640585"/>
                    <a:ext cx="1061049" cy="1397508"/>
                  </a:xfrm>
                  <a:prstGeom prst="trapezoid">
                    <a:avLst>
                      <a:gd name="adj" fmla="val 14881"/>
                    </a:avLst>
                  </a:prstGeom>
                  <a:gradFill flip="none" rotWithShape="1">
                    <a:gsLst>
                      <a:gs pos="0">
                        <a:schemeClr val="accent3">
                          <a:lumMod val="0"/>
                          <a:lumOff val="100000"/>
                          <a:alpha val="0"/>
                        </a:schemeClr>
                      </a:gs>
                      <a:gs pos="72000">
                        <a:schemeClr val="accent3">
                          <a:lumMod val="0"/>
                          <a:lumOff val="100000"/>
                        </a:schemeClr>
                      </a:gs>
                      <a:gs pos="98000">
                        <a:srgbClr val="C9C9C9"/>
                      </a:gs>
                    </a:gsLst>
                    <a:lin ang="13500000" scaled="1"/>
                    <a:tileRect/>
                  </a:gradFill>
                  <a:ln w="63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5" name="TextBox 4"/>
                <p:cNvSpPr txBox="1"/>
                <p:nvPr/>
              </p:nvSpPr>
              <p:spPr>
                <a:xfrm>
                  <a:off x="1172979" y="2866999"/>
                  <a:ext cx="1173192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dirty="0" smtClean="0">
                      <a:latin typeface="Verdana" panose="020B0604030504040204" pitchFamily="34" charset="0"/>
                      <a:ea typeface="Verdana" panose="020B0604030504040204" pitchFamily="34" charset="0"/>
                    </a:rPr>
                    <a:t>Very cold water</a:t>
                  </a:r>
                  <a:endParaRPr lang="en-GB" sz="1400" dirty="0"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2324799" y="2862734"/>
                  <a:ext cx="250599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400" dirty="0" smtClean="0">
                      <a:latin typeface="Verdana" panose="020B0604030504040204" pitchFamily="34" charset="0"/>
                      <a:ea typeface="Verdana" panose="020B0604030504040204" pitchFamily="34" charset="0"/>
                    </a:rPr>
                    <a:t>Very cold water at the same temperature</a:t>
                  </a:r>
                  <a:endParaRPr lang="en-GB" sz="1400" dirty="0"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</p:grpSp>
          <p:sp>
            <p:nvSpPr>
              <p:cNvPr id="7" name="Cross 6"/>
              <p:cNvSpPr/>
              <p:nvPr/>
            </p:nvSpPr>
            <p:spPr>
              <a:xfrm>
                <a:off x="2438434" y="1933930"/>
                <a:ext cx="432000" cy="432000"/>
              </a:xfrm>
              <a:prstGeom prst="plus">
                <a:avLst>
                  <a:gd name="adj" fmla="val 42871"/>
                </a:avLst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8" name="Right Arrow 7"/>
            <p:cNvSpPr/>
            <p:nvPr/>
          </p:nvSpPr>
          <p:spPr>
            <a:xfrm>
              <a:off x="4443345" y="1890118"/>
              <a:ext cx="1230771" cy="519623"/>
            </a:xfrm>
            <a:prstGeom prst="rightArrow">
              <a:avLst>
                <a:gd name="adj1" fmla="val 12832"/>
                <a:gd name="adj2" fmla="val 43463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1405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More water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679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What temperature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will the water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be when it is mixed?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33445" y="3657081"/>
            <a:ext cx="7572405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40</a:t>
            </a:r>
            <a:r>
              <a:rPr lang="en-GB" baseline="300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 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92200" y="4316899"/>
            <a:ext cx="7572405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</a:t>
            </a:r>
            <a:r>
              <a:rPr lang="en-GB" baseline="300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78630" y="4976717"/>
            <a:ext cx="7572405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GB" baseline="300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603452" y="1531927"/>
            <a:ext cx="5901332" cy="1939043"/>
            <a:chOff x="1603452" y="1531927"/>
            <a:chExt cx="5901332" cy="1939043"/>
          </a:xfrm>
        </p:grpSpPr>
        <p:grpSp>
          <p:nvGrpSpPr>
            <p:cNvPr id="10" name="Group 9"/>
            <p:cNvGrpSpPr/>
            <p:nvPr/>
          </p:nvGrpSpPr>
          <p:grpSpPr>
            <a:xfrm>
              <a:off x="1603452" y="1531927"/>
              <a:ext cx="5901332" cy="1939043"/>
              <a:chOff x="1172979" y="1451176"/>
              <a:chExt cx="5901332" cy="1939043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6013262" y="1454884"/>
                <a:ext cx="1061049" cy="1397508"/>
                <a:chOff x="1572910" y="1622015"/>
                <a:chExt cx="1061049" cy="1397508"/>
              </a:xfrm>
            </p:grpSpPr>
            <p:sp>
              <p:nvSpPr>
                <p:cNvPr id="30" name="Trapezoid 29"/>
                <p:cNvSpPr/>
                <p:nvPr/>
              </p:nvSpPr>
              <p:spPr>
                <a:xfrm rot="10800000">
                  <a:off x="1597657" y="1689313"/>
                  <a:ext cx="1009651" cy="1307884"/>
                </a:xfrm>
                <a:prstGeom prst="trapezoid">
                  <a:avLst>
                    <a:gd name="adj" fmla="val 14533"/>
                  </a:avLst>
                </a:prstGeom>
                <a:gradFill flip="none" rotWithShape="1">
                  <a:gsLst>
                    <a:gs pos="0">
                      <a:schemeClr val="accent5">
                        <a:lumMod val="67000"/>
                      </a:schemeClr>
                    </a:gs>
                    <a:gs pos="48000">
                      <a:schemeClr val="accent5">
                        <a:lumMod val="97000"/>
                        <a:lumOff val="3000"/>
                      </a:schemeClr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27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1" name="Trapezoid 30"/>
                <p:cNvSpPr/>
                <p:nvPr/>
              </p:nvSpPr>
              <p:spPr>
                <a:xfrm rot="10800000">
                  <a:off x="1572910" y="1622015"/>
                  <a:ext cx="1061049" cy="1397508"/>
                </a:xfrm>
                <a:prstGeom prst="trapezoid">
                  <a:avLst>
                    <a:gd name="adj" fmla="val 14881"/>
                  </a:avLst>
                </a:prstGeom>
                <a:gradFill flip="none" rotWithShape="1">
                  <a:gsLst>
                    <a:gs pos="0">
                      <a:schemeClr val="accent3">
                        <a:lumMod val="0"/>
                        <a:lumOff val="100000"/>
                        <a:alpha val="0"/>
                      </a:schemeClr>
                    </a:gs>
                    <a:gs pos="72000">
                      <a:schemeClr val="accent3">
                        <a:lumMod val="0"/>
                        <a:lumOff val="100000"/>
                      </a:schemeClr>
                    </a:gs>
                    <a:gs pos="98000">
                      <a:srgbClr val="C9C9C9"/>
                    </a:gs>
                  </a:gsLst>
                  <a:lin ang="13500000" scaled="1"/>
                  <a:tileRect/>
                </a:gradFill>
                <a:ln w="635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1172979" y="1451176"/>
                <a:ext cx="2935343" cy="1939043"/>
                <a:chOff x="1172979" y="1451176"/>
                <a:chExt cx="2935343" cy="1939043"/>
              </a:xfrm>
            </p:grpSpPr>
            <p:grpSp>
              <p:nvGrpSpPr>
                <p:cNvPr id="6" name="Group 5"/>
                <p:cNvGrpSpPr/>
                <p:nvPr/>
              </p:nvGrpSpPr>
              <p:grpSpPr>
                <a:xfrm>
                  <a:off x="1172979" y="1451176"/>
                  <a:ext cx="2935343" cy="1939043"/>
                  <a:chOff x="1172979" y="1451176"/>
                  <a:chExt cx="2935343" cy="1939043"/>
                </a:xfrm>
              </p:grpSpPr>
              <p:grpSp>
                <p:nvGrpSpPr>
                  <p:cNvPr id="4" name="Group 3"/>
                  <p:cNvGrpSpPr/>
                  <p:nvPr/>
                </p:nvGrpSpPr>
                <p:grpSpPr>
                  <a:xfrm>
                    <a:off x="1229051" y="1451176"/>
                    <a:ext cx="1061049" cy="1397508"/>
                    <a:chOff x="1420510" y="1640585"/>
                    <a:chExt cx="1061049" cy="1397508"/>
                  </a:xfrm>
                </p:grpSpPr>
                <p:sp>
                  <p:nvSpPr>
                    <p:cNvPr id="3" name="Trapezoid 2"/>
                    <p:cNvSpPr/>
                    <p:nvPr/>
                  </p:nvSpPr>
                  <p:spPr>
                    <a:xfrm rot="10800000">
                      <a:off x="1504948" y="2303278"/>
                      <a:ext cx="892175" cy="693922"/>
                    </a:xfrm>
                    <a:prstGeom prst="trapezoid">
                      <a:avLst>
                        <a:gd name="adj" fmla="val 12646"/>
                      </a:avLst>
                    </a:prstGeom>
                    <a:gradFill flip="none" rotWithShape="1">
                      <a:gsLst>
                        <a:gs pos="0">
                          <a:schemeClr val="accent5">
                            <a:lumMod val="67000"/>
                          </a:schemeClr>
                        </a:gs>
                        <a:gs pos="48000">
                          <a:schemeClr val="accent5">
                            <a:lumMod val="97000"/>
                            <a:lumOff val="3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" name="Trapezoid 1"/>
                    <p:cNvSpPr/>
                    <p:nvPr/>
                  </p:nvSpPr>
                  <p:spPr>
                    <a:xfrm rot="10800000">
                      <a:off x="1420510" y="1640585"/>
                      <a:ext cx="1061049" cy="1397508"/>
                    </a:xfrm>
                    <a:prstGeom prst="trapezoid">
                      <a:avLst>
                        <a:gd name="adj" fmla="val 14881"/>
                      </a:avLst>
                    </a:prstGeom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  <a:alpha val="0"/>
                          </a:schemeClr>
                        </a:gs>
                        <a:gs pos="72000">
                          <a:schemeClr val="accent3">
                            <a:lumMod val="0"/>
                            <a:lumOff val="100000"/>
                          </a:schemeClr>
                        </a:gs>
                        <a:gs pos="98000">
                          <a:srgbClr val="C9C9C9"/>
                        </a:gs>
                      </a:gsLst>
                      <a:lin ang="13500000" scaled="1"/>
                      <a:tileRect/>
                    </a:gradFill>
                    <a:ln w="6350">
                      <a:solidFill>
                        <a:schemeClr val="bg1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7" name="Group 16"/>
                  <p:cNvGrpSpPr/>
                  <p:nvPr/>
                </p:nvGrpSpPr>
                <p:grpSpPr>
                  <a:xfrm>
                    <a:off x="3047273" y="1452920"/>
                    <a:ext cx="1061049" cy="1397508"/>
                    <a:chOff x="1420510" y="1640585"/>
                    <a:chExt cx="1061049" cy="1397508"/>
                  </a:xfrm>
                </p:grpSpPr>
                <p:sp>
                  <p:nvSpPr>
                    <p:cNvPr id="18" name="Trapezoid 17"/>
                    <p:cNvSpPr/>
                    <p:nvPr/>
                  </p:nvSpPr>
                  <p:spPr>
                    <a:xfrm rot="10800000">
                      <a:off x="1504948" y="2303278"/>
                      <a:ext cx="892175" cy="693922"/>
                    </a:xfrm>
                    <a:prstGeom prst="trapezoid">
                      <a:avLst>
                        <a:gd name="adj" fmla="val 12646"/>
                      </a:avLst>
                    </a:prstGeom>
                    <a:gradFill flip="none" rotWithShape="1">
                      <a:gsLst>
                        <a:gs pos="0">
                          <a:schemeClr val="accent5">
                            <a:lumMod val="67000"/>
                          </a:schemeClr>
                        </a:gs>
                        <a:gs pos="48000">
                          <a:schemeClr val="accent5">
                            <a:lumMod val="97000"/>
                            <a:lumOff val="3000"/>
                          </a:schemeClr>
                        </a:gs>
                        <a:gs pos="100000">
                          <a:schemeClr val="accent5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" name="Trapezoid 18"/>
                    <p:cNvSpPr/>
                    <p:nvPr/>
                  </p:nvSpPr>
                  <p:spPr>
                    <a:xfrm rot="10800000">
                      <a:off x="1420510" y="1640585"/>
                      <a:ext cx="1061049" cy="1397508"/>
                    </a:xfrm>
                    <a:prstGeom prst="trapezoid">
                      <a:avLst>
                        <a:gd name="adj" fmla="val 14881"/>
                      </a:avLst>
                    </a:prstGeom>
                    <a:gradFill flip="none" rotWithShape="1">
                      <a:gsLst>
                        <a:gs pos="0">
                          <a:schemeClr val="accent3">
                            <a:lumMod val="0"/>
                            <a:lumOff val="100000"/>
                            <a:alpha val="0"/>
                          </a:schemeClr>
                        </a:gs>
                        <a:gs pos="72000">
                          <a:schemeClr val="accent3">
                            <a:lumMod val="0"/>
                            <a:lumOff val="100000"/>
                          </a:schemeClr>
                        </a:gs>
                        <a:gs pos="98000">
                          <a:srgbClr val="C9C9C9"/>
                        </a:gs>
                      </a:gsLst>
                      <a:lin ang="13500000" scaled="1"/>
                      <a:tileRect/>
                    </a:gradFill>
                    <a:ln w="6350">
                      <a:solidFill>
                        <a:schemeClr val="bg1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5" name="TextBox 4"/>
                  <p:cNvSpPr txBox="1"/>
                  <p:nvPr/>
                </p:nvSpPr>
                <p:spPr>
                  <a:xfrm>
                    <a:off x="1172979" y="2866999"/>
                    <a:ext cx="1173192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400" dirty="0" smtClean="0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Water at 20</a:t>
                    </a:r>
                    <a:r>
                      <a:rPr lang="en-GB" sz="1400" baseline="30000" dirty="0" smtClean="0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o</a:t>
                    </a:r>
                    <a:r>
                      <a:rPr lang="en-GB" sz="1400" dirty="0" smtClean="0"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C</a:t>
                    </a:r>
                    <a:endParaRPr lang="en-GB" sz="1400" dirty="0"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</p:grpSp>
            <p:sp>
              <p:nvSpPr>
                <p:cNvPr id="7" name="Cross 6"/>
                <p:cNvSpPr/>
                <p:nvPr/>
              </p:nvSpPr>
              <p:spPr>
                <a:xfrm>
                  <a:off x="2438434" y="1933930"/>
                  <a:ext cx="432000" cy="432000"/>
                </a:xfrm>
                <a:prstGeom prst="plus">
                  <a:avLst>
                    <a:gd name="adj" fmla="val 42871"/>
                  </a:avLst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8" name="Right Arrow 7"/>
              <p:cNvSpPr/>
              <p:nvPr/>
            </p:nvSpPr>
            <p:spPr>
              <a:xfrm>
                <a:off x="4443345" y="1890118"/>
                <a:ext cx="1230771" cy="519623"/>
              </a:xfrm>
              <a:prstGeom prst="rightArrow">
                <a:avLst>
                  <a:gd name="adj1" fmla="val 12832"/>
                  <a:gd name="adj2" fmla="val 43463"/>
                </a:avLst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421674" y="2947750"/>
              <a:ext cx="11731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Water at 20</a:t>
              </a:r>
              <a:r>
                <a:rPr lang="en-GB" sz="1400" baseline="300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o</a:t>
              </a:r>
              <a:r>
                <a:rPr lang="en-GB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C</a:t>
              </a:r>
              <a:endParaRPr lang="en-GB" sz="14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026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36</TotalTime>
  <Words>91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4</cp:revision>
  <dcterms:created xsi:type="dcterms:W3CDTF">2018-11-08T11:24:37Z</dcterms:created>
  <dcterms:modified xsi:type="dcterms:W3CDTF">2018-11-08T12:01:33Z</dcterms:modified>
</cp:coreProperties>
</file>